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20" d="100"/>
          <a:sy n="120" d="100"/>
        </p:scale>
        <p:origin x="4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</a:t>
            </a:r>
            <a:r>
              <a:rPr lang="nl-BE" dirty="0" err="1"/>
              <a:t>moose</a:t>
            </a:r>
            <a:r>
              <a:rPr lang="nl-BE" dirty="0"/>
              <a:t> </a:t>
            </a:r>
            <a:br>
              <a:rPr lang="nl-BE" dirty="0"/>
            </a:br>
            <a:r>
              <a:rPr lang="nl-BE" sz="5300" dirty="0"/>
              <a:t>user </a:t>
            </a:r>
            <a:r>
              <a:rPr lang="nl-BE" sz="5300" dirty="0" err="1"/>
              <a:t>missions</a:t>
            </a:r>
            <a:r>
              <a:rPr lang="nl-BE" sz="5300" dirty="0"/>
              <a:t> </a:t>
            </a:r>
            <a:r>
              <a:rPr lang="nl-BE" sz="5300" dirty="0" err="1"/>
              <a:t>explained</a:t>
            </a:r>
            <a:br>
              <a:rPr lang="nl-BE" dirty="0"/>
            </a:br>
            <a:r>
              <a:rPr lang="nl-BE" sz="4400" b="1" dirty="0" err="1">
                <a:solidFill>
                  <a:schemeClr val="accent1"/>
                </a:solidFill>
              </a:rPr>
              <a:t>ground</a:t>
            </a:r>
            <a:r>
              <a:rPr lang="nl-BE" sz="4400" b="1" dirty="0">
                <a:solidFill>
                  <a:schemeClr val="accent1"/>
                </a:solidFill>
              </a:rPr>
              <a:t> </a:t>
            </a:r>
            <a:r>
              <a:rPr lang="nl-BE" sz="4400" b="1" dirty="0" err="1">
                <a:solidFill>
                  <a:schemeClr val="accent1"/>
                </a:solidFill>
              </a:rPr>
              <a:t>offensive</a:t>
            </a:r>
            <a:r>
              <a:rPr lang="nl-BE" sz="4400" b="1" dirty="0">
                <a:solidFill>
                  <a:schemeClr val="accent1"/>
                </a:solidFill>
              </a:rPr>
              <a:t> </a:t>
            </a:r>
            <a:r>
              <a:rPr lang="nl-BE" sz="4400" b="1" dirty="0" err="1">
                <a:solidFill>
                  <a:schemeClr val="accent1"/>
                </a:solidFill>
              </a:rPr>
              <a:t>from</a:t>
            </a:r>
            <a:r>
              <a:rPr lang="nl-BE" sz="4400" b="1" dirty="0">
                <a:solidFill>
                  <a:schemeClr val="accent1"/>
                </a:solidFill>
              </a:rPr>
              <a:t> “</a:t>
            </a:r>
            <a:r>
              <a:rPr lang="nl-BE" sz="4400" b="1" dirty="0" err="1">
                <a:solidFill>
                  <a:schemeClr val="accent1"/>
                </a:solidFill>
              </a:rPr>
              <a:t>gunterlund</a:t>
            </a:r>
            <a:r>
              <a:rPr lang="nl-BE" sz="4400" b="1" dirty="0">
                <a:solidFill>
                  <a:schemeClr val="accent1"/>
                </a:solidFill>
              </a:rPr>
              <a:t>”</a:t>
            </a:r>
            <a:endParaRPr lang="nl-BE" sz="44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79541"/>
            <a:ext cx="12192000" cy="299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10318</TotalTime>
  <Words>4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dcs world moose  user missions explained ground offensive from “gunterlund”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438</cp:revision>
  <dcterms:created xsi:type="dcterms:W3CDTF">2016-04-14T07:37:30Z</dcterms:created>
  <dcterms:modified xsi:type="dcterms:W3CDTF">2017-02-28T19:53:33Z</dcterms:modified>
</cp:coreProperties>
</file>

<file path=docProps/thumbnail.jpeg>
</file>